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4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49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414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4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61016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98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24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166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547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79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2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37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4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39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569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67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883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83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10B07B1-2E54-42CE-AEAC-3E3D6EB65C8D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09CE7-D4CD-42EA-B63C-F593B254B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219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Day1M-Team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4396338" cy="576262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0952F08-5F80-4964-913A-07E6321235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8143" y="2602523"/>
            <a:ext cx="5460957" cy="2983881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A6F0C71-9468-41D0-AA8A-823BFB0DB80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84214" y="2533014"/>
            <a:ext cx="4343479" cy="37417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429846" y="593911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Created Parallax Template ;)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6FDBEA-38B5-4F58-A3D9-224CE37254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19" y="5134581"/>
            <a:ext cx="2710935" cy="90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646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Day1A-Team </a:t>
            </a:r>
            <a:r>
              <a:rPr lang="en-US" dirty="0"/>
              <a:t>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4396338" cy="576262"/>
          </a:xfrm>
        </p:spPr>
        <p:txBody>
          <a:bodyPr/>
          <a:lstStyle/>
          <a:p>
            <a:r>
              <a:rPr lang="en-US" dirty="0"/>
              <a:t>Front End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414216" y="6274752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Fixing Drop down menu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25F778-8E22-4D72-8F75-4BF3A51372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05593" y="2523436"/>
            <a:ext cx="4875455" cy="351479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E2F8506-87E3-46DF-A93C-65FE2113A6E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EF18BD-0F63-44D8-89BD-A58238954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730" y="1492739"/>
            <a:ext cx="1757677" cy="50917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B4ADCC-1063-436C-98C5-707C9ED27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5970" y="3142614"/>
            <a:ext cx="4724864" cy="215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05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Day2M-Team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5188622" cy="576262"/>
          </a:xfrm>
        </p:spPr>
        <p:txBody>
          <a:bodyPr/>
          <a:lstStyle/>
          <a:p>
            <a:r>
              <a:rPr lang="en-US" dirty="0"/>
              <a:t>Front End (Melissa &amp; Francisco)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 (Uma &amp; Marc)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305593" y="586334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Drop down menu :D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8ED3FD-064C-415A-8703-9B1BE0FAB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4" y="2754628"/>
            <a:ext cx="5476492" cy="30200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17A502-B36F-48CF-AB7C-75A585EE5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354" y="2620781"/>
            <a:ext cx="3719480" cy="37720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6960FC-51A0-44C7-B4E2-04B0FEFCFA92}"/>
              </a:ext>
            </a:extLst>
          </p:cNvPr>
          <p:cNvSpPr txBox="1"/>
          <p:nvPr/>
        </p:nvSpPr>
        <p:spPr>
          <a:xfrm>
            <a:off x="10136554" y="2620781"/>
            <a:ext cx="14536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Worked on the post and get requests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1D061ED-787B-4BF3-B5D9-347E28AAD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620" y="4346728"/>
            <a:ext cx="2028825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138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Day2A-Team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5188622" cy="576262"/>
          </a:xfrm>
        </p:spPr>
        <p:txBody>
          <a:bodyPr/>
          <a:lstStyle/>
          <a:p>
            <a:r>
              <a:rPr lang="en-US" dirty="0"/>
              <a:t>Front End (Melissa &amp; Francisco)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 (Uma &amp; Marc)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305593" y="586334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Reformatted the page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r>
              <a:rPr lang="en-US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6960FC-51A0-44C7-B4E2-04B0FEFCFA92}"/>
              </a:ext>
            </a:extLst>
          </p:cNvPr>
          <p:cNvSpPr txBox="1"/>
          <p:nvPr/>
        </p:nvSpPr>
        <p:spPr>
          <a:xfrm>
            <a:off x="6331354" y="4869360"/>
            <a:ext cx="5323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Setup for the map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70828B-C816-421B-8D4B-96C18D897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07" y="2518800"/>
            <a:ext cx="5993793" cy="33228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097C3A-BC93-4438-8322-4BA090110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246" y="2533014"/>
            <a:ext cx="5276675" cy="228459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826B715-E0EF-42B5-9F9F-1A3374D58A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05" y="0"/>
            <a:ext cx="120469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765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Day2A-Team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5188622" cy="576262"/>
          </a:xfrm>
        </p:spPr>
        <p:txBody>
          <a:bodyPr/>
          <a:lstStyle/>
          <a:p>
            <a:r>
              <a:rPr lang="en-US" dirty="0"/>
              <a:t>Front End (Melissa &amp; Francisco)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 (Uma &amp; Marc)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305593" y="586334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Fixed Drop down menu :D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8ED3FD-064C-415A-8703-9B1BE0FAB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4" y="2754628"/>
            <a:ext cx="5476492" cy="30200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17A502-B36F-48CF-AB7C-75A585EE5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354" y="2620781"/>
            <a:ext cx="3719480" cy="37720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6960FC-51A0-44C7-B4E2-04B0FEFCFA92}"/>
              </a:ext>
            </a:extLst>
          </p:cNvPr>
          <p:cNvSpPr txBox="1"/>
          <p:nvPr/>
        </p:nvSpPr>
        <p:spPr>
          <a:xfrm>
            <a:off x="10136554" y="2620781"/>
            <a:ext cx="14536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Worked on the post and get requests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1D061ED-787B-4BF3-B5D9-347E28AAD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620" y="4346728"/>
            <a:ext cx="2028825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865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87D42A-1456-4ACD-99E7-E3FED3945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Day3A-Team 3: Fastest Path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5A8A3-1F5B-4154-B400-D632994AA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593" y="1905000"/>
            <a:ext cx="5188622" cy="576262"/>
          </a:xfrm>
        </p:spPr>
        <p:txBody>
          <a:bodyPr/>
          <a:lstStyle/>
          <a:p>
            <a:r>
              <a:rPr lang="en-US" dirty="0"/>
              <a:t>Front End (Melissa &amp; Francisco)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B91740-BC9E-4825-91D5-AC0AC53295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1354" y="1905000"/>
            <a:ext cx="4396339" cy="576262"/>
          </a:xfrm>
        </p:spPr>
        <p:txBody>
          <a:bodyPr/>
          <a:lstStyle/>
          <a:p>
            <a:r>
              <a:rPr lang="en-US" dirty="0"/>
              <a:t>Back End (Uma &amp; Marc)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1082FA-B1D2-4FFB-8ED5-3D0B8D41DCC0}"/>
              </a:ext>
            </a:extLst>
          </p:cNvPr>
          <p:cNvSpPr txBox="1"/>
          <p:nvPr/>
        </p:nvSpPr>
        <p:spPr>
          <a:xfrm>
            <a:off x="305593" y="5863346"/>
            <a:ext cx="3967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Reformatted the page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r>
              <a:rPr lang="en-US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6960FC-51A0-44C7-B4E2-04B0FEFCFA92}"/>
              </a:ext>
            </a:extLst>
          </p:cNvPr>
          <p:cNvSpPr txBox="1"/>
          <p:nvPr/>
        </p:nvSpPr>
        <p:spPr>
          <a:xfrm>
            <a:off x="6331354" y="5863346"/>
            <a:ext cx="5323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Setup for the map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097C3A-BC93-4438-8322-4BA090110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550" y="2653199"/>
            <a:ext cx="6155680" cy="266516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826B715-E0EF-42B5-9F9F-1A3374D58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59" y="2653200"/>
            <a:ext cx="4681723" cy="26651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8A2E13-4BD9-46F3-B9EF-3CFDF4B7B0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8924" y="4876801"/>
            <a:ext cx="2597538" cy="173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7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51</TotalTime>
  <Words>146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Wingdings</vt:lpstr>
      <vt:lpstr>Wingdings 3</vt:lpstr>
      <vt:lpstr>Ion</vt:lpstr>
      <vt:lpstr>Day1M-Team 3: Fastest Path</vt:lpstr>
      <vt:lpstr>Day1A-Team 3: Fastest Path</vt:lpstr>
      <vt:lpstr>Day2M-Team 3: Fastest Path</vt:lpstr>
      <vt:lpstr>Day2A-Team 3: Fastest Path</vt:lpstr>
      <vt:lpstr>Day2A-Team 3: Fastest Path</vt:lpstr>
      <vt:lpstr>Day3A-Team 3: Fastest Path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Day1M-Team 3: Fastest Path</dc:title>
  <dc:creator>Francisco Diaz</dc:creator>
  <cp:lastModifiedBy>Francisco Diaz</cp:lastModifiedBy>
  <cp:revision>14</cp:revision>
  <dcterms:created xsi:type="dcterms:W3CDTF">2019-08-05T18:16:23Z</dcterms:created>
  <dcterms:modified xsi:type="dcterms:W3CDTF">2019-08-07T18:36:58Z</dcterms:modified>
</cp:coreProperties>
</file>

<file path=docProps/thumbnail.jpeg>
</file>